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9EC"/>
    <a:srgbClr val="ABCB96"/>
    <a:srgbClr val="BED3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64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C10EC1-A0F4-455C-88C6-AAD8A591C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7729859-B2AC-4100-BDE0-4834383BD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7666B9-5CAA-4A56-AE0D-A7954315D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27B0-F429-44D2-843C-8CF1928705DF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AC565D-CFCA-41AF-AA26-8A30BD4C0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81C450-6321-43F0-846F-3BCDA7CD4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53F5C-24CF-45C1-814D-3C05785B4C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975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0F6ECC-51F4-4F0A-A9CD-3F7918AB7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740E6D0-A992-415B-B00A-FA46C47667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BB1E40-9204-4CC6-8A4B-4CD661A37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27B0-F429-44D2-843C-8CF1928705DF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0908BC-6D9A-461D-BD5E-653DF6364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C9FA9D-F8BE-447C-BFBF-FED19348B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53F5C-24CF-45C1-814D-3C05785B4C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951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FFAB08A-D4B7-478A-A13E-832C22BEB9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0448F97-E12D-4E2A-8CE2-41DECE719D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BC6F65-EAD2-4C0D-9756-239B9E05D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27B0-F429-44D2-843C-8CF1928705DF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1C7AAD-D79A-40E7-A79F-DF7967B2D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9F5806-7794-425C-8A80-F53202F14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53F5C-24CF-45C1-814D-3C05785B4C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916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0227D6-CA3F-4D3D-90AE-ABD923660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5FB2EF0-2F42-4953-BB59-059ED08A0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BD2182-34F0-4C6E-AF41-356D9F2E6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27B0-F429-44D2-843C-8CF1928705DF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E13059-604C-41F5-90BF-E2343EB8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2BCA4D-7382-4771-929E-140A3976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53F5C-24CF-45C1-814D-3C05785B4C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645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E13EF1-0190-4781-84F7-252813768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B3EBD2-8037-44A0-BED9-12FC38F7F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E7472A-D384-4F83-A91E-9EBAFD41B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27B0-F429-44D2-843C-8CF1928705DF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78B544-830D-445E-8908-DC54D8CE1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3F983C-C4B9-48BD-8017-D6F140136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53F5C-24CF-45C1-814D-3C05785B4C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147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2889B4-B7B0-4432-9C11-AFF6E9E7D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B0AB5E-68F7-430B-A13F-60B35DCE2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5186D3D-046C-42B5-B341-D51C999F4F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30AF32-0BB8-4A8D-BFE1-32A2ED52D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27B0-F429-44D2-843C-8CF1928705DF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5A0ADDC-F65A-4CD5-B9D6-5BD46C1C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8F31FE-4A4A-4A52-AD3E-9C7A1E159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53F5C-24CF-45C1-814D-3C05785B4C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40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FBBE96-4686-4E39-9040-153694AD6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0C5DF24-3EB5-4249-BD2D-7E6F4692E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4DCC199-42F0-4BA2-AD8C-1D2B5BC17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9978ADF-5AAF-4D84-8110-390BAA852F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834AD4B-AD16-441B-840C-E158F2A05F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0A64351-87FE-4098-983B-17FD0F183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27B0-F429-44D2-843C-8CF1928705DF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03D1D72-8190-455C-A8B5-EAC2E0414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F3EB667-F88F-408A-9C26-E1C1DB317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53F5C-24CF-45C1-814D-3C05785B4C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40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B68FC3-5684-4F61-AC65-AAB19BFE8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4AF601F-3448-4E7E-A736-3BB12FA0C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27B0-F429-44D2-843C-8CF1928705DF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1E20114-C57A-4523-B3EC-3A30186B4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687A390-A2BB-408F-8A77-ED4D538DC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53F5C-24CF-45C1-814D-3C05785B4C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88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50B8DCB-2F5C-4AD7-A87F-9371FA987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27B0-F429-44D2-843C-8CF1928705DF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A0D5028-47ED-486B-A267-AC3D8C73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3D9F6B-E203-448D-B92C-1371A9C24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53F5C-24CF-45C1-814D-3C05785B4C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18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F0F969-E27C-4585-8C25-1509C395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924053-4C71-4100-A5C2-3AF892FDB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0ACDAD6-C43D-4E9D-8287-14A7BAF0BB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22FCDF-4608-44AD-8ED4-FFB806980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27B0-F429-44D2-843C-8CF1928705DF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E1E6EE0-CCA9-482F-8C5B-C5B2564BD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C31F79-7B2D-41DA-9906-B415F1389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53F5C-24CF-45C1-814D-3C05785B4C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13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118AB1-99B6-49C3-8485-6C2B82392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160882C-6CEF-4220-9787-862B7608B8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7C46E94-3C88-4329-985F-08BAF4D31A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A72967-7598-4549-9901-31C853B3D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27B0-F429-44D2-843C-8CF1928705DF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C03576-C544-4E03-B166-FA1BFE59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49398D5-2022-419C-9188-4992D98EE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53F5C-24CF-45C1-814D-3C05785B4C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259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51C3D8E-DCBE-4EFC-8FF9-BB0B39ABE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23501E-40E6-4BBD-9608-BA366835F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CCAC7F-EAAC-438B-823F-9A7F4A33D5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B27B0-F429-44D2-843C-8CF1928705DF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85216A-486D-47E2-9531-71BA67D6E5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9B0DFA-6CDA-484A-9C61-6712891FEB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53F5C-24CF-45C1-814D-3C05785B4C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226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FB20B3FC-EE1C-468A-802D-16DEC1FD8E47}"/>
              </a:ext>
            </a:extLst>
          </p:cNvPr>
          <p:cNvGrpSpPr/>
          <p:nvPr/>
        </p:nvGrpSpPr>
        <p:grpSpPr>
          <a:xfrm>
            <a:off x="0" y="364200"/>
            <a:ext cx="12192000" cy="6129599"/>
            <a:chOff x="0" y="364200"/>
            <a:chExt cx="12192000" cy="6129599"/>
          </a:xfrm>
        </p:grpSpPr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E2CCA080-3564-494D-B56E-E552A43321F8}"/>
                </a:ext>
              </a:extLst>
            </p:cNvPr>
            <p:cNvGrpSpPr/>
            <p:nvPr/>
          </p:nvGrpSpPr>
          <p:grpSpPr>
            <a:xfrm>
              <a:off x="67734" y="364200"/>
              <a:ext cx="12124266" cy="6129599"/>
              <a:chOff x="67734" y="364200"/>
              <a:chExt cx="12124266" cy="6129599"/>
            </a:xfrm>
          </p:grpSpPr>
          <p:pic>
            <p:nvPicPr>
              <p:cNvPr id="6" name="図 5" descr="植物, サボテ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17879400-EC6B-4B91-AAB5-2166C29C5A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734" y="364200"/>
                <a:ext cx="12124266" cy="6129599"/>
              </a:xfrm>
              <a:prstGeom prst="rect">
                <a:avLst/>
              </a:prstGeom>
            </p:spPr>
          </p:pic>
          <p:grpSp>
            <p:nvGrpSpPr>
              <p:cNvPr id="9" name="グループ化 8">
                <a:extLst>
                  <a:ext uri="{FF2B5EF4-FFF2-40B4-BE49-F238E27FC236}">
                    <a16:creationId xmlns:a16="http://schemas.microsoft.com/office/drawing/2014/main" id="{3267AB92-07B8-4D91-BD52-486F4BCCDB32}"/>
                  </a:ext>
                </a:extLst>
              </p:cNvPr>
              <p:cNvGrpSpPr/>
              <p:nvPr/>
            </p:nvGrpSpPr>
            <p:grpSpPr>
              <a:xfrm>
                <a:off x="67734" y="2001328"/>
                <a:ext cx="12124266" cy="3148642"/>
                <a:chOff x="67734" y="2001328"/>
                <a:chExt cx="12124266" cy="3148642"/>
              </a:xfrm>
            </p:grpSpPr>
            <p:sp>
              <p:nvSpPr>
                <p:cNvPr id="7" name="正方形/長方形 6">
                  <a:extLst>
                    <a:ext uri="{FF2B5EF4-FFF2-40B4-BE49-F238E27FC236}">
                      <a16:creationId xmlns:a16="http://schemas.microsoft.com/office/drawing/2014/main" id="{358D60CA-E2D5-4401-AF34-1878D0E3341E}"/>
                    </a:ext>
                  </a:extLst>
                </p:cNvPr>
                <p:cNvSpPr/>
                <p:nvPr/>
              </p:nvSpPr>
              <p:spPr>
                <a:xfrm>
                  <a:off x="67734" y="2001328"/>
                  <a:ext cx="12124266" cy="3148642"/>
                </a:xfrm>
                <a:prstGeom prst="rect">
                  <a:avLst/>
                </a:prstGeom>
                <a:solidFill>
                  <a:srgbClr val="F1F9EC">
                    <a:alpha val="69804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" name="テキスト ボックス 7">
                  <a:extLst>
                    <a:ext uri="{FF2B5EF4-FFF2-40B4-BE49-F238E27FC236}">
                      <a16:creationId xmlns:a16="http://schemas.microsoft.com/office/drawing/2014/main" id="{799D61B1-AD6C-42A0-80B2-EF5B557A5F9C}"/>
                    </a:ext>
                  </a:extLst>
                </p:cNvPr>
                <p:cNvSpPr txBox="1"/>
                <p:nvPr/>
              </p:nvSpPr>
              <p:spPr>
                <a:xfrm>
                  <a:off x="497556" y="2975484"/>
                  <a:ext cx="11057835" cy="13234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80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心臓リハビリテーション科</a:t>
                  </a:r>
                  <a:endParaRPr kumimoji="1"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</p:grpSp>
        </p:grp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833CEDFA-9FE1-47E7-98EF-B95E9485081A}"/>
                </a:ext>
              </a:extLst>
            </p:cNvPr>
            <p:cNvSpPr/>
            <p:nvPr/>
          </p:nvSpPr>
          <p:spPr>
            <a:xfrm>
              <a:off x="0" y="364202"/>
              <a:ext cx="12192000" cy="6129596"/>
            </a:xfrm>
            <a:prstGeom prst="rect">
              <a:avLst/>
            </a:prstGeom>
            <a:noFill/>
            <a:ln w="57150">
              <a:solidFill>
                <a:srgbClr val="ABCB9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95268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ishikai2</dc:creator>
  <cp:lastModifiedBy>ishikai2</cp:lastModifiedBy>
  <cp:revision>3</cp:revision>
  <dcterms:created xsi:type="dcterms:W3CDTF">2019-07-03T04:48:29Z</dcterms:created>
  <dcterms:modified xsi:type="dcterms:W3CDTF">2019-07-03T08:37:14Z</dcterms:modified>
</cp:coreProperties>
</file>